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5" r:id="rId6"/>
    <p:sldId id="271" r:id="rId7"/>
    <p:sldId id="268" r:id="rId8"/>
    <p:sldId id="269" r:id="rId9"/>
    <p:sldId id="272" r:id="rId10"/>
    <p:sldId id="279" r:id="rId11"/>
    <p:sldId id="275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74C"/>
    <a:srgbClr val="FD9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16951-13D7-44BD-B1A0-BFE24543BD92}" v="23" dt="2025-05-20T12:08:1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6301" autoAdjust="0"/>
  </p:normalViewPr>
  <p:slideViewPr>
    <p:cSldViewPr snapToGrid="0">
      <p:cViewPr>
        <p:scale>
          <a:sx n="116" d="100"/>
          <a:sy n="116" d="100"/>
        </p:scale>
        <p:origin x="800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EEF-907C-48FB-84ED-1D6E7DAAAF69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39B6-0CDA-47A0-823B-907D401528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4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undervisningsmateriale til Erhvervsuddannelsernes dag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erhvervsuddannelsernes dag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ønsker de tre lokale erhvervsskoler at give elever i 8. klasse, lærere og andre interesserede en introduktion til erhvervsuddannelserne. Social- og sundhedsskolen Herning, VIA og Herningsholm Erhvervsskole inviterer indenfor til en dag, hvor elever fra 8. klasse, deres lærere og andre interesserede kan opleve de mange lokale erhvervsuddannelser på tæt hold.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Erhvervsuddannelsernes dag indgår som et introduktionskursus for eleverne i 8. klasse. 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dagen vil der være mulighed for at se, høre om og prøve kræfter med en lang række erhvervsuddannelser og herigennem blandt andet få indsigt i uddannelsernes særlige faglighed, hverdagen på erhvervsskolerne, uddannelsernes indhold og opbygning samt mulighederne for job og videreuddannelse med en erhvervsuddannelse.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Undervisningsmaterialet er bygget op efter FØR – UNDER/EFTER tankegangen, hvor klassen sammen bruger 1-2 lektioner på at arbejde med materialet FØR erhvervsuddannelsernes dag for at styrke forforståelsen af dagen og den viden som elever tilegner sig. UNDER/EFTER materialet behandler og evaluerer FØR arbejdet samt selve erhvervsuddannelsernes dag.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872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Filmen</a:t>
            </a:r>
            <a:r>
              <a:rPr lang="da-DK" baseline="0" dirty="0"/>
              <a:t> er optaget på erhvervsuddannelsernes dag i 2023, og giver et lille indblik i de oplevelser eleverne har i vente.</a:t>
            </a:r>
          </a:p>
          <a:p>
            <a:endParaRPr lang="da-DK" baseline="0" dirty="0"/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mulighed for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Se, høre om og prøve kræfter med mange forskellige erhvervsuddannelser fra erhvervsskolerne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møde elever, lærere og vejledere fra erhvervsskolerne, som kan fortælle om erhvervsuddannelserne og EUX og hverdagen på en erhvervsuddannelse, samt mulighederne for job og videreuddannelse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erhvervsskoleelever i på deres uddannelser og opleve deres hverdag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information om erhvervsuddannelserne og 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deltage i spændende og udfordrende konkurrencer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Introduktion til dagen.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6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du som lærer selv vise</a:t>
            </a:r>
            <a:r>
              <a:rPr lang="da-DK" baseline="0" dirty="0"/>
              <a:t> din klasses program.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41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elevopgave før</a:t>
            </a:r>
            <a:r>
              <a:rPr lang="da-DK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dagen.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Vælg en uddannelse – grupperne byder ind på hvilken uddannelse de kunne tænke sig, og undersøger på f.eks. ug.dk. Grupperne fremlægger deres uddannelse for klassen. 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52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u="none" dirty="0"/>
              <a:t>Forslag</a:t>
            </a:r>
            <a:r>
              <a:rPr lang="da-DK" b="0" u="none" baseline="0" dirty="0"/>
              <a:t> til elevopgave under/efter dagen.</a:t>
            </a:r>
            <a:endParaRPr lang="da-DK" b="0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99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elevopgave under/efter</a:t>
            </a:r>
            <a:r>
              <a:rPr lang="da-DK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dagen,</a:t>
            </a:r>
            <a:endParaRPr lang="da-DK" b="0" u="none" dirty="0"/>
          </a:p>
          <a:p>
            <a:endParaRPr lang="da-DK" dirty="0"/>
          </a:p>
          <a:p>
            <a:r>
              <a:rPr lang="da-DK" dirty="0"/>
              <a:t>5-10 minutter pr. gruppe – slides med filmklip/billeder + elevark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339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02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81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1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5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6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2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62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4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20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0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5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87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8C80-3D77-43E1-8C64-BBC87300F88A}" type="datetimeFigureOut">
              <a:rPr lang="da-DK" smtClean="0"/>
              <a:t>02.06.2026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4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TgvHV7_u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E7ED2CAE-42E2-5745-D2B2-A65DF810FE0B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16BDC83E-DC87-FF80-DB10-744948EBAF38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22F9D75-9FD2-0CAE-93E0-33A23600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19" y="1059741"/>
            <a:ext cx="8550961" cy="44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/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843561" y="2832410"/>
            <a:ext cx="86770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hlinkClick r:id="rId3"/>
              </a:rPr>
              <a:t>https://youtu.be/0TgvHV7_uNE</a:t>
            </a:r>
            <a:endParaRPr lang="da-DK" sz="4000" dirty="0"/>
          </a:p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8287542-5B2C-368E-6356-8B2613B20F26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216872-B064-1854-759E-AC6514099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621703" y="1097546"/>
            <a:ext cx="565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Hvad skal du lave på  </a:t>
            </a:r>
          </a:p>
          <a:p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Erhvervsuddannelsernes dag</a:t>
            </a: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7CA292E6-9B16-9A7D-5FFE-FDDC497587B4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B7C9081-9B49-3C2A-F1E1-4190273CD97D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6" name="Billede 5" descr="Et billede, der indeholder tøj, person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AA8E125D-3231-7A83-D610-0B5AFFDA0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87" y="955388"/>
            <a:ext cx="3298150" cy="49472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2005029-4968-CE79-580E-BDB436ECD6E4}"/>
              </a:ext>
            </a:extLst>
          </p:cNvPr>
          <p:cNvSpPr txBox="1"/>
          <p:nvPr/>
        </p:nvSpPr>
        <p:spPr>
          <a:xfrm>
            <a:off x="903249" y="2669082"/>
            <a:ext cx="5192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Prøve forskellige fag (fx smed, tømrer, frisør)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Tale med elever og undervisere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Finde ud af hvad der interesserer dig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Opleve hvordan en erhvervsuddannelse er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Have det sjovt med praktiske opgaver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36150E-B7B1-0349-AABE-20BE83EE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5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720992" y="1303527"/>
            <a:ext cx="5996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>
                <a:latin typeface="Calibri" panose="020F0502020204030204" pitchFamily="34" charset="0"/>
                <a:cs typeface="Calibri" panose="020F0502020204030204" pitchFamily="34" charset="0"/>
              </a:rPr>
              <a:t>Program for dagen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55828" y="2265147"/>
            <a:ext cx="38478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Første aktivitet starter kl.8.30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Sidste aktivitet slutter 14:15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FFBEAFD-B396-39D4-CA05-03901989244D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F578865A-69E5-0DAB-ED6E-CDDE2CF4852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522DA33-9134-B071-D152-68DEB3C7B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435356" y="2352216"/>
            <a:ext cx="386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/>
          </a:p>
          <a:p>
            <a:r>
              <a:rPr lang="da-DK" sz="2400" dirty="0"/>
              <a:t>Grupperne vælger én uddannelse og svarer på spørgsmålene: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C5E2B51-5128-F8E3-B368-89AE85626233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A3B102AA-209D-7E46-7F06-6E31B8AF404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BF10D8C-DC89-6B5E-2356-24FB75206C41}"/>
              </a:ext>
            </a:extLst>
          </p:cNvPr>
          <p:cNvSpPr txBox="1"/>
          <p:nvPr/>
        </p:nvSpPr>
        <p:spPr>
          <a:xfrm>
            <a:off x="4533580" y="2710048"/>
            <a:ext cx="6984786" cy="300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laver man i jobbet?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lang tid tager uddannelsen?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synes du der lyder spændende ved uddannelsen?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Tror du det kunne være noget for dig?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tjener man når man er uddannet?</a:t>
            </a:r>
          </a:p>
          <a:p>
            <a:pPr marL="6350" indent="-6350">
              <a:lnSpc>
                <a:spcPct val="109000"/>
              </a:lnSpc>
              <a:spcAft>
                <a:spcPts val="1245"/>
              </a:spcAft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man læse videre efter uddannelsen?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2E8B46D-7FA4-CEB4-DC7E-7D7634BE527C}"/>
              </a:ext>
            </a:extLst>
          </p:cNvPr>
          <p:cNvSpPr txBox="1"/>
          <p:nvPr/>
        </p:nvSpPr>
        <p:spPr>
          <a:xfrm>
            <a:off x="397505" y="1778361"/>
            <a:ext cx="9704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Elevopgave – før Erhvervsuddannelsernes dag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730C4D6-AB57-0BA9-115E-B132450F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435356" y="1601347"/>
            <a:ext cx="11983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Elevopgave – under/efter Erhvervsuddannelsernes dag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072051" y="2649428"/>
            <a:ext cx="4047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/>
          </a:p>
          <a:p>
            <a:pPr algn="ctr"/>
            <a:r>
              <a:rPr lang="da-DK" sz="2400" dirty="0"/>
              <a:t>Tag fotos eller filmklip som viser hvad I har oplevet på dagen, og som kan understøtte jeres fremlæggelse. Lav gerne interview med en elev fra den uddannelse i tidligere har arbejdet med.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9A807C28-D8AF-D292-6A83-D798072E5DB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9119A1F-C134-104E-E334-9DCDEC0A261F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 descr="Et billede, der indeholder tøj, fodtøj, person, jeans&#10;&#10;Indhold genereret af kunstig intelligens kan være forkert.">
            <a:extLst>
              <a:ext uri="{FF2B5EF4-FFF2-40B4-BE49-F238E27FC236}">
                <a16:creationId xmlns:a16="http://schemas.microsoft.com/office/drawing/2014/main" id="{3A7C7C45-C9FB-4CE2-7523-2A6400FB3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0" y="3197261"/>
            <a:ext cx="2926983" cy="1951322"/>
          </a:xfrm>
          <a:prstGeom prst="rect">
            <a:avLst/>
          </a:prstGeom>
        </p:spPr>
      </p:pic>
      <p:pic>
        <p:nvPicPr>
          <p:cNvPr id="14" name="Billede 13" descr="Et billede, der indeholder person, tøj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DA33147B-1B12-C56F-6D82-42296A316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03" y="3209590"/>
            <a:ext cx="2931165" cy="1938993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5ED6245-3B80-66AA-B63F-F449EB0E7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2728FAC-060B-06D9-4704-9B7AFD09C0AF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2F9EA7CC-9DFF-80C8-BA1F-3A203D82AE31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AA7C55B-32E7-35CA-5D3E-B44107548AF0}"/>
              </a:ext>
            </a:extLst>
          </p:cNvPr>
          <p:cNvSpPr txBox="1"/>
          <p:nvPr/>
        </p:nvSpPr>
        <p:spPr>
          <a:xfrm>
            <a:off x="4879709" y="277209"/>
            <a:ext cx="498413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MIT BESØG PÅ ERHVERVSUDDANNELSERNE</a:t>
            </a:r>
            <a:endParaRPr lang="da-DK" sz="1600" dirty="0"/>
          </a:p>
          <a:p>
            <a:endParaRPr lang="da-DK" sz="1600" dirty="0"/>
          </a:p>
          <a:p>
            <a:r>
              <a:rPr lang="da-DK" sz="1600" b="1" dirty="0"/>
              <a:t>Det bedste jeg prøvede: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Det sværeste: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Noget der overraskede mig: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Kunne jeg se mig selv i en af uddannelserne?</a:t>
            </a:r>
            <a:br>
              <a:rPr lang="da-DK" sz="1600" dirty="0"/>
            </a:br>
            <a:endParaRPr lang="da-DK" sz="1600" dirty="0"/>
          </a:p>
          <a:p>
            <a:r>
              <a:rPr lang="da-DK" sz="1600" dirty="0"/>
              <a:t>☐ Ja ☐ Måske ☐ Nej</a:t>
            </a:r>
          </a:p>
          <a:p>
            <a:endParaRPr lang="da-DK" sz="1600" dirty="0"/>
          </a:p>
          <a:p>
            <a:r>
              <a:rPr lang="da-DK" sz="1600" b="1" dirty="0"/>
              <a:t>Hvorfor?</a:t>
            </a:r>
            <a:br>
              <a:rPr lang="da-DK" sz="1600" dirty="0"/>
            </a:br>
            <a:r>
              <a:rPr lang="da-DK" sz="1600" dirty="0"/>
              <a:t>👉 __________________________________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Sådan gik Interviewet med elev fra erhvervsskolen:</a:t>
            </a:r>
          </a:p>
          <a:p>
            <a:r>
              <a:rPr lang="da-DK" sz="1600" dirty="0"/>
              <a:t>👉 __________________________________</a:t>
            </a:r>
          </a:p>
          <a:p>
            <a:endParaRPr lang="da-DK" sz="1600" dirty="0"/>
          </a:p>
          <a:p>
            <a:r>
              <a:rPr lang="da-DK" sz="1600" dirty="0"/>
              <a:t>       __________________________________</a:t>
            </a:r>
          </a:p>
          <a:p>
            <a:endParaRPr lang="da-DK" sz="1600" dirty="0"/>
          </a:p>
          <a:p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A5B6191-FC59-660A-A40B-CDE54248461E}"/>
              </a:ext>
            </a:extLst>
          </p:cNvPr>
          <p:cNvSpPr txBox="1"/>
          <p:nvPr/>
        </p:nvSpPr>
        <p:spPr>
          <a:xfrm>
            <a:off x="456364" y="387149"/>
            <a:ext cx="394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Udfyld et elevark i hver gruppe, som skal bruges i jeres fremlæggelse: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43BCC2E-A5A1-108E-BD67-9E0070A45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720992" y="1303527"/>
            <a:ext cx="774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>
                <a:latin typeface="Calibri" panose="020F0502020204030204" pitchFamily="34" charset="0"/>
                <a:cs typeface="Calibri" panose="020F0502020204030204" pitchFamily="34" charset="0"/>
              </a:rPr>
              <a:t>Vi glæder os til at se jer!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28" y="3163698"/>
            <a:ext cx="7782907" cy="239077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33" y="3419872"/>
            <a:ext cx="3076668" cy="1912523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E1736C70-4599-7361-ED4D-DA673A36D1FB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25381AE-A3E6-74EC-FDB3-8DE182CB56C8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rgbClr val="EE774C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2" name="Billede 11" descr="Et billede, der indeholder Font/skrifttype, diagram, hvid, origami&#10;&#10;Indhold genereret af kunstig intelligens kan være forkert.">
            <a:extLst>
              <a:ext uri="{FF2B5EF4-FFF2-40B4-BE49-F238E27FC236}">
                <a16:creationId xmlns:a16="http://schemas.microsoft.com/office/drawing/2014/main" id="{6CD29E1F-ACE4-74AC-A153-E5C6594F4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7" y="3548199"/>
            <a:ext cx="4022711" cy="142188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DE6CD12-EB79-8345-3D74-E3AC0C9F6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01" y="955388"/>
            <a:ext cx="1614400" cy="8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C09F60AF40E4296E5528FC4D495D4" ma:contentTypeVersion="12" ma:contentTypeDescription="Opret et nyt dokument." ma:contentTypeScope="" ma:versionID="b52c754d8eae4016256b0c224276fc77">
  <xsd:schema xmlns:xsd="http://www.w3.org/2001/XMLSchema" xmlns:xs="http://www.w3.org/2001/XMLSchema" xmlns:p="http://schemas.microsoft.com/office/2006/metadata/properties" xmlns:ns2="585f4fae-64c8-4568-abfe-50c6277f50d3" xmlns:ns3="805b0e45-1787-4208-9c7c-7ed0b25aa055" targetNamespace="http://schemas.microsoft.com/office/2006/metadata/properties" ma:root="true" ma:fieldsID="f6e33ab7397a08cde5d9bf5d1ff4a376" ns2:_="" ns3:_="">
    <xsd:import namespace="585f4fae-64c8-4568-abfe-50c6277f50d3"/>
    <xsd:import namespace="805b0e45-1787-4208-9c7c-7ed0b25aa0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f4fae-64c8-4568-abfe-50c6277f5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49133d07-53b7-4572-8824-0c737755e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b0e45-1787-4208-9c7c-7ed0b25aa0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7f70a25-c60c-40cf-85c2-433bbc025026}" ma:internalName="TaxCatchAll" ma:showField="CatchAllData" ma:web="805b0e45-1787-4208-9c7c-7ed0b25aa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5b0e45-1787-4208-9c7c-7ed0b25aa055" xsi:nil="true"/>
    <lcf76f155ced4ddcb4097134ff3c332f xmlns="585f4fae-64c8-4568-abfe-50c6277f50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2CD89-6784-4656-98E0-9028CB426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f4fae-64c8-4568-abfe-50c6277f50d3"/>
    <ds:schemaRef ds:uri="805b0e45-1787-4208-9c7c-7ed0b25aa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987AB7-6DA9-454F-98BF-E872B24AF596}">
  <ds:schemaRefs>
    <ds:schemaRef ds:uri="http://schemas.microsoft.com/office/2006/metadata/properties"/>
    <ds:schemaRef ds:uri="585f4fae-64c8-4568-abfe-50c6277f50d3"/>
    <ds:schemaRef ds:uri="http://schemas.openxmlformats.org/package/2006/metadata/core-properties"/>
    <ds:schemaRef ds:uri="805b0e45-1787-4208-9c7c-7ed0b25aa055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4C5C02-890D-4D79-98B1-458F46DD2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667</Words>
  <Application>Microsoft Macintosh PowerPoint</Application>
  <PresentationFormat>Widescreen</PresentationFormat>
  <Paragraphs>96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Herningsholm Erhvervsskole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Abildgaard Olesen</dc:creator>
  <cp:lastModifiedBy>Lea Tscherning Jacobsen</cp:lastModifiedBy>
  <cp:revision>63</cp:revision>
  <cp:lastPrinted>2026-05-21T07:23:07Z</cp:lastPrinted>
  <dcterms:created xsi:type="dcterms:W3CDTF">2018-05-15T08:51:01Z</dcterms:created>
  <dcterms:modified xsi:type="dcterms:W3CDTF">2026-06-02T10:49:53Z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0x0101005AEC09F60AF40E4296E5528FC4D495D4</vt:lpwstr>
  </property>
</Properties>
</file>